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58" r:id="rId8"/>
    <p:sldId id="259" r:id="rId9"/>
    <p:sldId id="260" r:id="rId10"/>
    <p:sldId id="261" r:id="rId11"/>
    <p:sldId id="268" r:id="rId12"/>
    <p:sldId id="262" r:id="rId13"/>
    <p:sldId id="263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A7CC-3A5F-48AC-A4FD-FA35FFE353B1}" type="datetimeFigureOut">
              <a:rPr lang="fr-BE" smtClean="0"/>
              <a:t>25-09-20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83D9-7682-4ADE-B10E-2501C35A7B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94151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A7CC-3A5F-48AC-A4FD-FA35FFE353B1}" type="datetimeFigureOut">
              <a:rPr lang="fr-BE" smtClean="0"/>
              <a:t>25-09-20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83D9-7682-4ADE-B10E-2501C35A7B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22174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A7CC-3A5F-48AC-A4FD-FA35FFE353B1}" type="datetimeFigureOut">
              <a:rPr lang="fr-BE" smtClean="0"/>
              <a:t>25-09-20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83D9-7682-4ADE-B10E-2501C35A7B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7322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A7CC-3A5F-48AC-A4FD-FA35FFE353B1}" type="datetimeFigureOut">
              <a:rPr lang="fr-BE" smtClean="0"/>
              <a:t>25-09-20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83D9-7682-4ADE-B10E-2501C35A7B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63965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A7CC-3A5F-48AC-A4FD-FA35FFE353B1}" type="datetimeFigureOut">
              <a:rPr lang="fr-BE" smtClean="0"/>
              <a:t>25-09-20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83D9-7682-4ADE-B10E-2501C35A7B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93892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A7CC-3A5F-48AC-A4FD-FA35FFE353B1}" type="datetimeFigureOut">
              <a:rPr lang="fr-BE" smtClean="0"/>
              <a:t>25-09-20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83D9-7682-4ADE-B10E-2501C35A7B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9918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A7CC-3A5F-48AC-A4FD-FA35FFE353B1}" type="datetimeFigureOut">
              <a:rPr lang="fr-BE" smtClean="0"/>
              <a:t>25-09-20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83D9-7682-4ADE-B10E-2501C35A7B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27532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A7CC-3A5F-48AC-A4FD-FA35FFE353B1}" type="datetimeFigureOut">
              <a:rPr lang="fr-BE" smtClean="0"/>
              <a:t>25-09-20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83D9-7682-4ADE-B10E-2501C35A7B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4654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A7CC-3A5F-48AC-A4FD-FA35FFE353B1}" type="datetimeFigureOut">
              <a:rPr lang="fr-BE" smtClean="0"/>
              <a:t>25-09-20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83D9-7682-4ADE-B10E-2501C35A7B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6531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A7CC-3A5F-48AC-A4FD-FA35FFE353B1}" type="datetimeFigureOut">
              <a:rPr lang="fr-BE" smtClean="0"/>
              <a:t>25-09-20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83D9-7682-4ADE-B10E-2501C35A7B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96751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A7CC-3A5F-48AC-A4FD-FA35FFE353B1}" type="datetimeFigureOut">
              <a:rPr lang="fr-BE" smtClean="0"/>
              <a:t>25-09-20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83D9-7682-4ADE-B10E-2501C35A7B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34076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FA7CC-3A5F-48AC-A4FD-FA35FFE353B1}" type="datetimeFigureOut">
              <a:rPr lang="fr-BE" smtClean="0"/>
              <a:t>25-09-20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083D9-7682-4ADE-B10E-2501C35A7B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3155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/>
              <a:t/>
            </a:r>
            <a:br>
              <a:rPr lang="fr-BE" dirty="0" smtClean="0"/>
            </a:b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endParaRPr lang="fr-BE" sz="4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BE" sz="4800" b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Réunion </a:t>
            </a:r>
            <a:r>
              <a:rPr lang="fr-BE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rentrée 2020-21</a:t>
            </a:r>
            <a:endParaRPr lang="fr-BE" sz="4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212" y="2000682"/>
            <a:ext cx="193357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7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BE" dirty="0" smtClean="0"/>
              <a:t>« Comme Léonard de Vinci, vous êtes les architectes de votre vie et du futur de demain!»</a:t>
            </a:r>
            <a:br>
              <a:rPr lang="fr-BE" dirty="0" smtClean="0"/>
            </a:br>
            <a:r>
              <a:rPr lang="fr-BE" sz="2800" dirty="0"/>
              <a:t> </a:t>
            </a:r>
            <a:r>
              <a:rPr lang="fr-BE" sz="2800" dirty="0" smtClean="0"/>
              <a:t>                                                                                                             </a:t>
            </a:r>
            <a:endParaRPr lang="fr-BE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 smtClean="0"/>
          </a:p>
          <a:p>
            <a:endParaRPr lang="fr-BE" dirty="0"/>
          </a:p>
          <a:p>
            <a:endParaRPr lang="fr-BE" dirty="0" smtClean="0"/>
          </a:p>
          <a:p>
            <a:pPr algn="ctr"/>
            <a:r>
              <a:rPr lang="fr-BE" sz="4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Bienvenue au Collège da Vinci!</a:t>
            </a:r>
            <a:endParaRPr lang="fr-BE" sz="4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00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Rentrée scolaire en code « jaune »!</a:t>
            </a:r>
            <a:endParaRPr lang="fr-BE" dirty="0"/>
          </a:p>
        </p:txBody>
      </p:sp>
      <p:pic>
        <p:nvPicPr>
          <p:cNvPr id="1028" name="Picture 4" descr="Smiley Face Images, Stock Photos &amp; Vectors | Shutterstoc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991" y="1945479"/>
            <a:ext cx="3343093" cy="248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08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Les codes couleurs en résumé 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BE" dirty="0" smtClean="0"/>
              <a:t> </a:t>
            </a:r>
          </a:p>
          <a:p>
            <a:pPr marL="0" indent="0">
              <a:buNone/>
            </a:pPr>
            <a:r>
              <a:rPr lang="fr-BE" dirty="0" smtClean="0"/>
              <a:t>.</a:t>
            </a:r>
            <a:r>
              <a:rPr lang="fr-BE" dirty="0" smtClean="0">
                <a:solidFill>
                  <a:srgbClr val="00B050"/>
                </a:solidFill>
              </a:rPr>
              <a:t>Code vert</a:t>
            </a:r>
            <a:r>
              <a:rPr lang="fr-BE" sz="2000" dirty="0" smtClean="0"/>
              <a:t>: </a:t>
            </a:r>
          </a:p>
          <a:p>
            <a:pPr marL="0" indent="0">
              <a:buNone/>
            </a:pPr>
            <a:r>
              <a:rPr lang="fr-BE" dirty="0" smtClean="0"/>
              <a:t>tout est permis car nous avons un vaccin : on oublie pour cette année scolaire!</a:t>
            </a:r>
            <a:endParaRPr lang="fr-BE" dirty="0"/>
          </a:p>
          <a:p>
            <a:r>
              <a:rPr lang="fr-BE" dirty="0" smtClean="0">
                <a:solidFill>
                  <a:srgbClr val="FFFF00"/>
                </a:solidFill>
              </a:rPr>
              <a:t>Code jaune</a:t>
            </a:r>
            <a:r>
              <a:rPr lang="fr-BE" dirty="0" smtClean="0"/>
              <a:t>: tous les élèves vont à l’école avec un masque et en respectant scrupuleusement les règles sanitaires… Pas d’excursion, pas de présence de tiers dans l’école…</a:t>
            </a:r>
          </a:p>
          <a:p>
            <a:r>
              <a:rPr lang="fr-BE" dirty="0" smtClean="0">
                <a:solidFill>
                  <a:srgbClr val="FF6600"/>
                </a:solidFill>
              </a:rPr>
              <a:t>Code orange</a:t>
            </a:r>
            <a:r>
              <a:rPr lang="fr-BE" dirty="0" smtClean="0"/>
              <a:t>: transmission plus forte du virus: cours pour les 1</a:t>
            </a:r>
            <a:r>
              <a:rPr lang="fr-BE" baseline="30000" dirty="0" smtClean="0"/>
              <a:t>re</a:t>
            </a:r>
            <a:r>
              <a:rPr lang="fr-BE" dirty="0" smtClean="0"/>
              <a:t> et 2</a:t>
            </a:r>
            <a:r>
              <a:rPr lang="fr-BE" baseline="30000" dirty="0" smtClean="0"/>
              <a:t>e</a:t>
            </a:r>
            <a:r>
              <a:rPr lang="fr-BE" dirty="0" smtClean="0"/>
              <a:t> en présentiel 5j/semaine et cours en ½ groupe moitié en présentiel, moitié à distance pour les élèves de 3-4-5-6</a:t>
            </a:r>
          </a:p>
          <a:p>
            <a:r>
              <a:rPr lang="fr-BE" dirty="0" smtClean="0">
                <a:solidFill>
                  <a:srgbClr val="FF0000"/>
                </a:solidFill>
              </a:rPr>
              <a:t>Code rouge </a:t>
            </a:r>
            <a:r>
              <a:rPr lang="fr-BE" dirty="0" smtClean="0"/>
              <a:t>: flambée des infections: même chose qu’en code orange mais division des classes 1-2 en présentiel…</a:t>
            </a:r>
            <a:endParaRPr lang="fr-BE" dirty="0"/>
          </a:p>
        </p:txBody>
      </p:sp>
      <p:sp>
        <p:nvSpPr>
          <p:cNvPr id="4" name="AutoShape 2" descr="Un nouveau personnage &quot;M&amp;M's&quot; va faire son appari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2054" name="Picture 6" descr="Un nouveau personnage &quot;M&amp;M's&quot; va faire son appari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3836" y="237183"/>
            <a:ext cx="2479964" cy="156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2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389147" cy="1325563"/>
          </a:xfrm>
        </p:spPr>
        <p:txBody>
          <a:bodyPr/>
          <a:lstStyle/>
          <a:p>
            <a:r>
              <a:rPr lang="fr-BE" dirty="0" smtClean="0"/>
              <a:t>Que faire si …..?            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BE" dirty="0" smtClean="0"/>
              <a:t>Votre enfant a un symptôme majeur: fièvre ou 2 symptômes mineurs: contacter votre médecin au plus vite, ne pas faire venir votre enfant à l’école.</a:t>
            </a:r>
          </a:p>
          <a:p>
            <a:r>
              <a:rPr lang="fr-BE" dirty="0" smtClean="0"/>
              <a:t>Votre médecin décidera d’un test </a:t>
            </a:r>
            <a:r>
              <a:rPr lang="fr-BE" dirty="0" err="1" smtClean="0"/>
              <a:t>covid</a:t>
            </a:r>
            <a:r>
              <a:rPr lang="fr-BE" dirty="0" smtClean="0"/>
              <a:t> ou non. Si votre enfant doit passer un test </a:t>
            </a:r>
            <a:r>
              <a:rPr lang="fr-BE" dirty="0" err="1" smtClean="0"/>
              <a:t>covid</a:t>
            </a:r>
            <a:r>
              <a:rPr lang="fr-BE" dirty="0" smtClean="0"/>
              <a:t>, il ne revient pas à l’école tant que les résultats ne sont pas connus…</a:t>
            </a:r>
          </a:p>
          <a:p>
            <a:r>
              <a:rPr lang="fr-BE" dirty="0" smtClean="0"/>
              <a:t>Dans le cas de contact direct ou indirect ou dans le cas d’hésitation, merci de contacter le secrétariat ou la direction du Collège qui vous donnera la marche à suivre </a:t>
            </a:r>
            <a:r>
              <a:rPr lang="fr-BE" dirty="0" smtClean="0"/>
              <a:t>;-) Vous pouvez également contacter le PSE de Wavre (010/22.45.51). Si cas positif: tout sera pris en charge par l’école en collaboration avec le PSE et la médecine scolaire et du travail.</a:t>
            </a:r>
            <a:endParaRPr lang="fr-BE" dirty="0"/>
          </a:p>
        </p:txBody>
      </p:sp>
      <p:pic>
        <p:nvPicPr>
          <p:cNvPr id="3078" name="Picture 6" descr="Pensif Stock Illustrations, Vecteurs, &amp; Clipart – (13,462 Stock  Illustrations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86500" y="103909"/>
            <a:ext cx="1940847" cy="158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22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Suite de la crise du coronavirus?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BE" b="1" dirty="0" smtClean="0"/>
              <a:t>Quels sont les manquements, les pertes…?</a:t>
            </a:r>
          </a:p>
          <a:p>
            <a:r>
              <a:rPr lang="fr-BE" dirty="0"/>
              <a:t> </a:t>
            </a:r>
            <a:r>
              <a:rPr lang="fr-BE" dirty="0" smtClean="0"/>
              <a:t>   </a:t>
            </a:r>
            <a:r>
              <a:rPr lang="fr-BE" u="sng" dirty="0" smtClean="0"/>
              <a:t>Perte des codes scolaires: </a:t>
            </a:r>
            <a:r>
              <a:rPr lang="fr-BE" dirty="0" smtClean="0"/>
              <a:t>on lève la main pour prendre la parole, on ne bavarde pas en classe, on a ses affaires, on rend ses documents en temps et en heures, on fait ses préparations et on suit son journal de classe, on va dans son casier quand on y est autorisé,  on est autonome!</a:t>
            </a:r>
          </a:p>
          <a:p>
            <a:r>
              <a:rPr lang="fr-BE" dirty="0"/>
              <a:t> </a:t>
            </a:r>
            <a:r>
              <a:rPr lang="fr-BE" dirty="0" smtClean="0"/>
              <a:t>  </a:t>
            </a:r>
            <a:r>
              <a:rPr lang="fr-BE" u="sng" dirty="0" smtClean="0"/>
              <a:t>Perte au niveau des matières</a:t>
            </a:r>
            <a:r>
              <a:rPr lang="fr-BE" dirty="0" smtClean="0"/>
              <a:t>: pas tellement finalement / remédiations prévues et renforcées + ateliers P90 remédiations</a:t>
            </a:r>
          </a:p>
          <a:p>
            <a:r>
              <a:rPr lang="fr-BE" b="1" dirty="0" smtClean="0"/>
              <a:t>Qu’est-ce que les élèves ont perdu? </a:t>
            </a:r>
            <a:r>
              <a:rPr lang="fr-BE" dirty="0" smtClean="0"/>
              <a:t>Leurs repères scolaires: l’école, ses codes, la sphère sociale liée à l’école…</a:t>
            </a:r>
          </a:p>
          <a:p>
            <a:r>
              <a:rPr lang="fr-BE" b="1" dirty="0" smtClean="0"/>
              <a:t>Qu’est-ce que les élèves ont appris? </a:t>
            </a:r>
            <a:r>
              <a:rPr lang="fr-BE" dirty="0" smtClean="0"/>
              <a:t>L’autonomie dans le travail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13285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Notre équipe</a:t>
            </a:r>
            <a:endParaRPr lang="fr-BE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Educateurs: 1</a:t>
            </a:r>
            <a:r>
              <a:rPr lang="fr-BE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Mme Patar (Mme Céline) / 2</a:t>
            </a:r>
            <a:r>
              <a:rPr lang="fr-BE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 Mr </a:t>
            </a:r>
            <a:r>
              <a:rPr lang="fr-BE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Furnémont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(Mr Anthony) / 3</a:t>
            </a:r>
            <a:r>
              <a:rPr lang="fr-BE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4</a:t>
            </a:r>
            <a:r>
              <a:rPr lang="fr-BE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Mme Godfurnon (Hélène) / 5</a:t>
            </a:r>
            <a:r>
              <a:rPr lang="fr-BE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 6</a:t>
            </a:r>
            <a:r>
              <a:rPr lang="fr-BE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 Mme Martinez</a:t>
            </a: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différentes équipes: </a:t>
            </a:r>
            <a:r>
              <a:rPr lang="fr-BE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cfr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 document « Qui fait quoi? »: merci de contacter directement les personnes en fonction de vos besoins ;-)</a:t>
            </a: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titulaires et </a:t>
            </a:r>
            <a:r>
              <a:rPr lang="fr-BE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-titulaires</a:t>
            </a:r>
          </a:p>
          <a:p>
            <a:pPr marL="0" indent="0">
              <a:buNone/>
            </a:pP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fr-BE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Deux titulaires ont été attribués à chaque classe!</a:t>
            </a:r>
          </a:p>
        </p:txBody>
      </p:sp>
    </p:spTree>
    <p:extLst>
      <p:ext uri="{BB962C8B-B14F-4D97-AF65-F5344CB8AC3E}">
        <p14:creationId xmlns:p14="http://schemas.microsoft.com/office/powerpoint/2010/main" val="225840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Projets d’école et pédagogie</a:t>
            </a:r>
            <a:endParaRPr lang="fr-BE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fr-BE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intelligences 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multiples: nous n’aurons de cesse de varier les pratiques d’apprentissage.</a:t>
            </a:r>
            <a:endParaRPr lang="fr-BE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P90: remédiations puis ateliers.</a:t>
            </a:r>
            <a:endParaRPr lang="fr-BE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Renouvellement de l’évaluation: points, examens, couleurs, badges… (une petite capsule tutoriel vous sera envoyée d’ici peu)</a:t>
            </a: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ne parle plus de bulletin mais de carnet d’apprentissage</a:t>
            </a: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L’accompagnement des 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élèves: coordination pédagogique + remédiation sur inscription pour les différents cours.</a:t>
            </a:r>
            <a:endParaRPr lang="fr-BE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excursions et 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voyages: à nouveau permis!</a:t>
            </a:r>
            <a:endParaRPr lang="fr-BE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B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84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vie au Collège da Vinci</a:t>
            </a:r>
            <a:endParaRPr lang="fr-BE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fr-BE" dirty="0" smtClean="0"/>
          </a:p>
          <a:p>
            <a:r>
              <a:rPr lang="fr-BE" dirty="0" smtClean="0"/>
              <a:t>La répartition horaire </a:t>
            </a:r>
            <a:r>
              <a:rPr lang="fr-BE" dirty="0" smtClean="0"/>
              <a:t>P90 : semaine A/B et bloc de 90 minutes de cours.</a:t>
            </a:r>
            <a:endParaRPr lang="fr-BE" dirty="0" smtClean="0"/>
          </a:p>
          <a:p>
            <a:r>
              <a:rPr lang="fr-BE" dirty="0" smtClean="0"/>
              <a:t>Les </a:t>
            </a:r>
            <a:r>
              <a:rPr lang="fr-BE" dirty="0" smtClean="0"/>
              <a:t>cours </a:t>
            </a:r>
            <a:r>
              <a:rPr lang="fr-BE" dirty="0" smtClean="0"/>
              <a:t>et </a:t>
            </a:r>
            <a:r>
              <a:rPr lang="fr-BE" dirty="0" smtClean="0"/>
              <a:t>locaux: les élèves sont répartis en zones: 1 (1</a:t>
            </a:r>
            <a:r>
              <a:rPr lang="fr-BE" baseline="30000" dirty="0" smtClean="0"/>
              <a:t>re</a:t>
            </a:r>
            <a:r>
              <a:rPr lang="fr-BE" dirty="0" smtClean="0"/>
              <a:t> et 2</a:t>
            </a:r>
            <a:r>
              <a:rPr lang="fr-BE" baseline="30000" dirty="0" smtClean="0"/>
              <a:t>e</a:t>
            </a:r>
            <a:r>
              <a:rPr lang="fr-BE" dirty="0" smtClean="0"/>
              <a:t>)-2 (2S et 3</a:t>
            </a:r>
            <a:r>
              <a:rPr lang="fr-BE" baseline="30000" dirty="0" smtClean="0"/>
              <a:t>e</a:t>
            </a:r>
            <a:r>
              <a:rPr lang="fr-BE" dirty="0" smtClean="0"/>
              <a:t> -3 (4</a:t>
            </a:r>
            <a:r>
              <a:rPr lang="fr-BE" baseline="30000" dirty="0" smtClean="0"/>
              <a:t>e</a:t>
            </a:r>
            <a:r>
              <a:rPr lang="fr-BE" dirty="0" smtClean="0"/>
              <a:t> et 5G3) – 4 (5</a:t>
            </a:r>
            <a:r>
              <a:rPr lang="fr-BE" baseline="30000" dirty="0" smtClean="0"/>
              <a:t>e</a:t>
            </a:r>
            <a:r>
              <a:rPr lang="fr-BE" dirty="0" smtClean="0"/>
              <a:t> et 6</a:t>
            </a:r>
            <a:r>
              <a:rPr lang="fr-BE" baseline="30000" dirty="0" smtClean="0"/>
              <a:t>e</a:t>
            </a:r>
            <a:r>
              <a:rPr lang="fr-BE" dirty="0" smtClean="0"/>
              <a:t>). Les cours et les toilettes sont propres à chaque zone. Les élèves de différents degrés ne se croisent donc pas. Un protocole sanitaire a été mis en place: on se désinfecte les mains en entrant au Collège et à chaque changement de local. Chaque local bénéficie d’un pack sanitaire avec désinfectant, nettoyant…</a:t>
            </a:r>
            <a:endParaRPr lang="fr-BE" dirty="0" smtClean="0"/>
          </a:p>
          <a:p>
            <a:r>
              <a:rPr lang="fr-BE" dirty="0" smtClean="0"/>
              <a:t>Le cours d’éducation </a:t>
            </a:r>
            <a:r>
              <a:rPr lang="fr-BE" dirty="0" smtClean="0"/>
              <a:t>physique: au centre sportif de Perwez: les élèves s’y rendent à pieds et pour l’instant: vestiaires au Collège: les élèves se changent donc au Collège car les vestiaires du centre sportif sont inaccessibles.</a:t>
            </a:r>
            <a:endParaRPr lang="fr-BE" dirty="0" smtClean="0"/>
          </a:p>
          <a:p>
            <a:r>
              <a:rPr lang="fr-BE" dirty="0" smtClean="0"/>
              <a:t>Les temps de </a:t>
            </a:r>
            <a:r>
              <a:rPr lang="fr-BE" dirty="0" smtClean="0"/>
              <a:t>midi: pour les élèves de 1</a:t>
            </a:r>
            <a:r>
              <a:rPr lang="fr-BE" baseline="30000" dirty="0" smtClean="0"/>
              <a:t>re</a:t>
            </a:r>
            <a:r>
              <a:rPr lang="fr-BE" dirty="0" smtClean="0"/>
              <a:t> et 2</a:t>
            </a:r>
            <a:r>
              <a:rPr lang="fr-BE" baseline="30000" dirty="0" smtClean="0"/>
              <a:t>e</a:t>
            </a:r>
            <a:r>
              <a:rPr lang="fr-BE" dirty="0" smtClean="0"/>
              <a:t> au Collège avec une alternance au réfectoire. Pour les élèves de 3-4-5-6: sortie autorisée avec autorisation parentale.</a:t>
            </a:r>
            <a:endParaRPr lang="fr-BE" dirty="0" smtClean="0"/>
          </a:p>
          <a:p>
            <a:r>
              <a:rPr lang="fr-BE" dirty="0" smtClean="0"/>
              <a:t>L’étude / la </a:t>
            </a:r>
            <a:r>
              <a:rPr lang="fr-BE" dirty="0" smtClean="0"/>
              <a:t>remédiation: possible lundi-mardi-mercredi et jeudi sur inscriptions.</a:t>
            </a:r>
            <a:endParaRPr lang="fr-BE" dirty="0" smtClean="0"/>
          </a:p>
          <a:p>
            <a:r>
              <a:rPr lang="fr-BE" dirty="0" smtClean="0"/>
              <a:t>La tenue des élèves dans le </a:t>
            </a:r>
            <a:r>
              <a:rPr lang="fr-BE" dirty="0" smtClean="0"/>
              <a:t>Collège: une tenue appropriée est demandée (pas de pantalon à trous, pas de mini jupes, pas de shorts courts, pas de top à bretelle, pas de top court…) </a:t>
            </a:r>
            <a:r>
              <a:rPr lang="fr-BE" dirty="0" smtClean="0"/>
              <a:t>et aux abords du </a:t>
            </a:r>
            <a:r>
              <a:rPr lang="fr-BE" dirty="0" smtClean="0"/>
              <a:t>Collège (respect des riverains: pas de déchets à terre…).</a:t>
            </a:r>
            <a:endParaRPr lang="fr-BE" dirty="0" smtClean="0"/>
          </a:p>
          <a:p>
            <a:r>
              <a:rPr lang="fr-BE" dirty="0" smtClean="0"/>
              <a:t>L’accès au </a:t>
            </a:r>
            <a:r>
              <a:rPr lang="fr-BE" dirty="0" smtClean="0"/>
              <a:t>Collège: les parents ne peuvent pas déposer leur enfant devant le Collège: dépôt sur le parking du centre sportif ou rue du Mont sur le dépose-minute. Merci!</a:t>
            </a:r>
            <a:endParaRPr lang="fr-BE" dirty="0" smtClean="0"/>
          </a:p>
          <a:p>
            <a:pPr marL="0" indent="0">
              <a:buNone/>
            </a:pPr>
            <a:endParaRPr lang="fr-BE" dirty="0" smtClean="0"/>
          </a:p>
          <a:p>
            <a:pPr marL="0" indent="0">
              <a:buNone/>
            </a:pPr>
            <a:endParaRPr lang="fr-BE" dirty="0" smtClean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1389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Collège da Vinci, un collège qui bouge!</a:t>
            </a:r>
            <a:endParaRPr lang="fr-BE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 smtClean="0"/>
          </a:p>
          <a:p>
            <a:endParaRPr lang="fr-BE" dirty="0"/>
          </a:p>
          <a:p>
            <a:r>
              <a:rPr lang="fr-BE" dirty="0" smtClean="0"/>
              <a:t>Les voyages, excursions et activités, projets!</a:t>
            </a:r>
          </a:p>
          <a:p>
            <a:r>
              <a:rPr lang="fr-BE" dirty="0" smtClean="0"/>
              <a:t>Les concours: olympiades, concours sportifs, scientifiques, littéraires…</a:t>
            </a:r>
          </a:p>
          <a:p>
            <a:r>
              <a:rPr lang="fr-BE" dirty="0" smtClean="0"/>
              <a:t>Le festival « alors, on pense?! »</a:t>
            </a:r>
          </a:p>
          <a:p>
            <a:r>
              <a:rPr lang="fr-BE" dirty="0" smtClean="0"/>
              <a:t>Les ateliers P90</a:t>
            </a:r>
          </a:p>
          <a:p>
            <a:r>
              <a:rPr lang="fr-BE" dirty="0" smtClean="0"/>
              <a:t>Les partenariats avec d’autres écoles</a:t>
            </a:r>
          </a:p>
          <a:p>
            <a:r>
              <a:rPr lang="fr-BE" dirty="0" smtClean="0"/>
              <a:t>L’Association des parents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22020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2020-21: une année phare pour le Collège!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Plan de pilotage: participation de toutes et tous!</a:t>
            </a:r>
          </a:p>
          <a:p>
            <a:r>
              <a:rPr lang="fr-BE" dirty="0" smtClean="0"/>
              <a:t>Renouvellement du conseil de participation!</a:t>
            </a:r>
          </a:p>
          <a:p>
            <a:r>
              <a:rPr lang="fr-BE" dirty="0" smtClean="0"/>
              <a:t>Fin du chantier et intégration des nouveaux bâtiments!</a:t>
            </a:r>
          </a:p>
          <a:p>
            <a:r>
              <a:rPr lang="fr-BE" dirty="0" smtClean="0"/>
              <a:t>… et plein de projets!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0434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questions que vous vous posez peut-être…</a:t>
            </a:r>
            <a:endParaRPr lang="fr-BE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fr-BE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B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nouveaux 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bâtiments: nous devrions y entrer en janvier de cette année scolaire!</a:t>
            </a:r>
            <a:endParaRPr lang="fr-BE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Smartschool: nous devrions être capables cette année de créer des comptes secondaires parents.</a:t>
            </a:r>
            <a:endParaRPr lang="fr-BE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L’équipe des professeurs est-elle complète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Oui ;-)</a:t>
            </a:r>
            <a:endParaRPr lang="fr-BE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 enfant va-t-il réussir</a:t>
            </a:r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Oui grâce à sa motivation ainsi qu’un travail régulier et la motivation de personnes l’entourant: les enseignants, éducateurs et famille!</a:t>
            </a:r>
            <a:endParaRPr lang="fr-BE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B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</a:t>
            </a:r>
          </a:p>
          <a:p>
            <a:endParaRPr lang="fr-B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D’autres questions…?</a:t>
            </a:r>
            <a:endParaRPr lang="fr-BE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973" y="2386734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fr-BE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B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 vous remercie pour la confiance que vous nous témoignez!</a:t>
            </a:r>
          </a:p>
          <a:p>
            <a:endParaRPr lang="fr-BE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B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102" name="Picture 6" descr="Smiley Face Images, Stock Photos &amp; Vectors | Shutter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930" y="3739284"/>
            <a:ext cx="25812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09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975</Words>
  <Application>Microsoft Office PowerPoint</Application>
  <PresentationFormat>Grand écran</PresentationFormat>
  <Paragraphs>75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Verdana</vt:lpstr>
      <vt:lpstr>Thème Office</vt:lpstr>
      <vt:lpstr> </vt:lpstr>
      <vt:lpstr>« Comme Léonard de Vinci, vous êtes les architectes de votre vie et du futur de demain!»                                                                                                               </vt:lpstr>
      <vt:lpstr>Rentrée scolaire en code « jaune »!</vt:lpstr>
      <vt:lpstr>Les codes couleurs en résumé </vt:lpstr>
      <vt:lpstr>Que faire si …..?            </vt:lpstr>
      <vt:lpstr>Suite de la crise du coronavirus?</vt:lpstr>
      <vt:lpstr>Notre équipe</vt:lpstr>
      <vt:lpstr>Projets d’école et pédagogie</vt:lpstr>
      <vt:lpstr>La vie au Collège da Vinci</vt:lpstr>
      <vt:lpstr>Le Collège da Vinci, un collège qui bouge!</vt:lpstr>
      <vt:lpstr>2020-21: une année phare pour le Collège!</vt:lpstr>
      <vt:lpstr>Les questions que vous vous posez peut-être…</vt:lpstr>
      <vt:lpstr>D’autres questions…?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Anne-Marie SAMSON</dc:creator>
  <cp:lastModifiedBy>Anne-Marie SAMSON</cp:lastModifiedBy>
  <cp:revision>24</cp:revision>
  <dcterms:created xsi:type="dcterms:W3CDTF">2018-09-13T15:41:18Z</dcterms:created>
  <dcterms:modified xsi:type="dcterms:W3CDTF">2020-09-25T09:56:31Z</dcterms:modified>
</cp:coreProperties>
</file>